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gyLwHzFDKJmiAA5Q4vJpJ85Uca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8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1a8a12c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e1a8a12c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e238f2d7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e238f2d7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960a46d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e960a46d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e1a8a12c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e1a8a12c7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1a8a12c74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e1a8a12c74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3e1a8a12c74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95" y="440950"/>
            <a:ext cx="10628360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3e1a8a12c74_1_0"/>
          <p:cNvSpPr txBox="1"/>
          <p:nvPr/>
        </p:nvSpPr>
        <p:spPr>
          <a:xfrm>
            <a:off x="1626325" y="176350"/>
            <a:ext cx="8778300" cy="5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Organigrama de la Academia de Ingeniería Industrial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e238f2d710_0_0"/>
          <p:cNvSpPr txBox="1">
            <a:spLocks noGrp="1"/>
          </p:cNvSpPr>
          <p:nvPr>
            <p:ph type="subTitle" idx="1"/>
          </p:nvPr>
        </p:nvSpPr>
        <p:spPr>
          <a:xfrm>
            <a:off x="4839800" y="1724300"/>
            <a:ext cx="7056000" cy="401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  <a:buFont typeface="Wingdings" panose="05000000000000000000" pitchFamily="2" charset="2"/>
              <a:buChar char="§"/>
            </a:pPr>
            <a:r>
              <a:rPr lang="es-MX" sz="2460" dirty="0"/>
              <a:t>MTRA. ANGELICA PACHECO MARÍN. </a:t>
            </a: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</a:pPr>
            <a:endParaRPr sz="2460" dirty="0"/>
          </a:p>
          <a:p>
            <a:pPr marL="342900" lvl="0" indent="-3429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  <a:buFont typeface="Wingdings" panose="05000000000000000000" pitchFamily="2" charset="2"/>
              <a:buChar char="§"/>
            </a:pPr>
            <a:r>
              <a:rPr lang="es-MX" sz="2460" dirty="0"/>
              <a:t>LICENCIATURA: Ingeniería Industrial con Especialidad en Calidad y Productividad</a:t>
            </a: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</a:pPr>
            <a:endParaRPr sz="2460" dirty="0"/>
          </a:p>
          <a:p>
            <a:pPr marL="342900" lvl="0" indent="-3429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  <a:buFont typeface="Wingdings" panose="05000000000000000000" pitchFamily="2" charset="2"/>
              <a:buChar char="§"/>
            </a:pPr>
            <a:r>
              <a:rPr lang="es-MX" sz="2460" dirty="0"/>
              <a:t>MAESTRÍA: Administración y Gestión de Instituciones Educativas</a:t>
            </a: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</a:pPr>
            <a:endParaRPr sz="2460" dirty="0"/>
          </a:p>
          <a:p>
            <a:pPr marL="342900" lvl="0" indent="-3429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Font typeface="Wingdings" panose="05000000000000000000" pitchFamily="2" charset="2"/>
              <a:buChar char="§"/>
            </a:pPr>
            <a:r>
              <a:rPr lang="es-MX" sz="2460" dirty="0"/>
              <a:t>ENFOQUE ACADÉMICO: </a:t>
            </a:r>
            <a:r>
              <a:rPr lang="es-ES" dirty="0"/>
              <a:t>Ciencias de la Ingeniería, Ingeniería Aplicada y Calidad Aplicada</a:t>
            </a:r>
            <a:endParaRPr lang="es-ES" sz="196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96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960" dirty="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s-MX" sz="1960" dirty="0"/>
              <a:t> </a:t>
            </a:r>
            <a:endParaRPr sz="1960" dirty="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96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97B8891-DEBC-3534-BD80-9BDF2891109E}"/>
              </a:ext>
            </a:extLst>
          </p:cNvPr>
          <p:cNvSpPr txBox="1"/>
          <p:nvPr/>
        </p:nvSpPr>
        <p:spPr>
          <a:xfrm>
            <a:off x="3047215" y="3277468"/>
            <a:ext cx="6094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3795032-6E2C-E165-E236-30DD0FAF1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63" y="1505476"/>
            <a:ext cx="3105747" cy="38470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960a46d70_0_0"/>
          <p:cNvSpPr txBox="1">
            <a:spLocks noGrp="1"/>
          </p:cNvSpPr>
          <p:nvPr>
            <p:ph type="subTitle" idx="1"/>
          </p:nvPr>
        </p:nvSpPr>
        <p:spPr>
          <a:xfrm>
            <a:off x="4839800" y="1724300"/>
            <a:ext cx="7056000" cy="401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  <a:buFont typeface="Arial"/>
              <a:buNone/>
            </a:pPr>
            <a:r>
              <a:rPr lang="es-MX" sz="2460"/>
              <a:t>MTRO. JUAN CARLOS ARANDA MARTÍNEZ.</a:t>
            </a:r>
            <a:endParaRPr sz="246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s-MX" sz="2460"/>
              <a:t>INGENIERO INDUSTRIAL CON ESPECIALIDAD EN CALIDAD Y PRODUCTIVIDAD.</a:t>
            </a:r>
            <a:endParaRPr sz="246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3"/>
              <a:buFont typeface="Arial"/>
              <a:buNone/>
            </a:pPr>
            <a:r>
              <a:rPr lang="es-MX" sz="2460"/>
              <a:t> MAESTRÍA EN GESTIÓN EMPRESARIAL Y EMPRENDIMIENTO SOCIAL. PROFESOR CON RECONOCIMIENTO DE PERFIL DESEABLE (PRODEP)</a:t>
            </a:r>
            <a:endParaRPr sz="246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s-MX" sz="2460"/>
              <a:t>ENFOQUE ACADÉMICO: </a:t>
            </a:r>
            <a:endParaRPr sz="246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MX"/>
              <a:t>CIENCIAS DE LA INGENIERÍA, INGENIERÍA APLICADA</a:t>
            </a:r>
            <a:endParaRPr sz="196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96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96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s-MX" sz="1960"/>
              <a:t> </a:t>
            </a:r>
            <a:endParaRPr sz="196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960"/>
          </a:p>
        </p:txBody>
      </p:sp>
      <p:pic>
        <p:nvPicPr>
          <p:cNvPr id="97" name="Google Shape;97;g3e960a46d70_0_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151700" y="975375"/>
            <a:ext cx="3078476" cy="46151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subTitle" idx="1"/>
          </p:nvPr>
        </p:nvSpPr>
        <p:spPr>
          <a:xfrm>
            <a:off x="5534897" y="1243125"/>
            <a:ext cx="6056672" cy="405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ING. HUGO LORENZO LÓPEZ LAVARA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 LICENCIATURA: INGENIERÍA INDUSTRIAL CON ESPECIALIDAD EN CALIDAD Y PRODUCTIVIDAD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ENFOQUE ACADÉMICO: CIENCIAS BÁSICAS, CIENCIAS DE LA INGENIERÍA, INGENIERÍA APLICADA Y CIENCIAS SOCIALES.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3"/>
          <a:srcRect r="11026"/>
          <a:stretch/>
        </p:blipFill>
        <p:spPr>
          <a:xfrm>
            <a:off x="834414" y="943142"/>
            <a:ext cx="4592992" cy="49717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subTitle" idx="1"/>
          </p:nvPr>
        </p:nvSpPr>
        <p:spPr>
          <a:xfrm>
            <a:off x="5534897" y="1243125"/>
            <a:ext cx="6056672" cy="405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MTRA. ROSA MICHEL MARTÍNEZ ORTEGA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 LICENCIATURA: INGENIERÍA INDUSTRIAL CON ESPECIALIDAD EN CALIDAD Y PRODUCTIVIDAD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MAESTRÍA: EN CIENCIAS DE LA INGENIERÍA ADMINISTRATIVA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ENFOQUE ACADÉMICO: INVESTIGACIÓN, INGENIERÍA APLICADA, CALIDAD Y PRODUCTIVIDAD.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600431" y="370407"/>
            <a:ext cx="4263635" cy="505603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subTitle" idx="1"/>
          </p:nvPr>
        </p:nvSpPr>
        <p:spPr>
          <a:xfrm>
            <a:off x="5534897" y="1630830"/>
            <a:ext cx="6056672" cy="405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ING.  ARANDA GARCÍA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 LICENCIATURA: AGRÓNOMÍA EN HORTICULTURA PROTEGIDA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ENFOQUE ACADÉMICO: CIENCIAS BÁSICAS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600431" y="595217"/>
            <a:ext cx="4347147" cy="50871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e1a8a12c74_0_0"/>
          <p:cNvSpPr txBox="1">
            <a:spLocks noGrp="1"/>
          </p:cNvSpPr>
          <p:nvPr>
            <p:ph type="subTitle" idx="1"/>
          </p:nvPr>
        </p:nvSpPr>
        <p:spPr>
          <a:xfrm>
            <a:off x="5534897" y="1243125"/>
            <a:ext cx="6056700" cy="4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ING. ERIKA NAYELLI MORALES MEJIA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 LICENCIATURA: INGENIERÍA INDUSTRIAL CON ESPECIALIDAD EN CALIDAD Y PRODUCTIVIDAD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MX"/>
              <a:t>ENFOQUE ACADÉMICO: CIENCIAS BÁSICAS, CIENCIAS DE LA INGENIERÍA, Y CIENCIAS SOCIALES.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21" name="Google Shape;121;g3e1a8a12c74_0_0" title="WhatsApp Image 2026-05-13 at 1.35.56 PM.jpeg"/>
          <p:cNvPicPr preferRelativeResize="0"/>
          <p:nvPr/>
        </p:nvPicPr>
        <p:blipFill rotWithShape="1">
          <a:blip r:embed="rId3"/>
          <a:srcRect l="23143" t="16642" r="10412" b="31512"/>
          <a:stretch/>
        </p:blipFill>
        <p:spPr>
          <a:xfrm>
            <a:off x="1185975" y="1243125"/>
            <a:ext cx="3377425" cy="46851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1a8a12c74_3_0"/>
          <p:cNvSpPr txBox="1">
            <a:spLocks noGrp="1"/>
          </p:cNvSpPr>
          <p:nvPr>
            <p:ph type="subTitle" idx="1"/>
          </p:nvPr>
        </p:nvSpPr>
        <p:spPr>
          <a:xfrm>
            <a:off x="4425043" y="1724299"/>
            <a:ext cx="7470732" cy="401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s-MX" sz="2320" dirty="0"/>
              <a:t>ING. GUILLERMO ROJAS HORTIGOZA</a:t>
            </a: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s-MX" sz="2320" dirty="0"/>
              <a:t>LICENCIATURA: INGENIERO EN ALIMENTOS </a:t>
            </a: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s-MX" sz="2320" dirty="0"/>
              <a:t>ESPECIALIDAD: PROCESOS DE PRODUCCIÓN</a:t>
            </a: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s-MX" sz="2320" dirty="0"/>
              <a:t>ENFOQUE ACADÉMICO: </a:t>
            </a: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s-MX" sz="2320" dirty="0"/>
              <a:t>CIENCIAS BÁSICAS, CIENCIAS DE LA INGENIERÍA Y CIENCIAS SOCIALES.  </a:t>
            </a: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320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320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s-MX" sz="2320" dirty="0"/>
              <a:t> </a:t>
            </a:r>
            <a:endParaRPr sz="232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320" dirty="0"/>
          </a:p>
        </p:txBody>
      </p:sp>
      <p:pic>
        <p:nvPicPr>
          <p:cNvPr id="127" name="Google Shape;127;g3e1a8a12c74_3_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71646" y="1123301"/>
            <a:ext cx="2976200" cy="39493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239</Words>
  <Application>Microsoft Office PowerPoint</Application>
  <PresentationFormat>Panorámica</PresentationFormat>
  <Paragraphs>46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hugol</dc:creator>
  <cp:lastModifiedBy>Angelica  Pacheco Marin</cp:lastModifiedBy>
  <cp:revision>2</cp:revision>
  <dcterms:created xsi:type="dcterms:W3CDTF">2026-05-12T22:07:51Z</dcterms:created>
  <dcterms:modified xsi:type="dcterms:W3CDTF">2026-08-21T20:38:18Z</dcterms:modified>
</cp:coreProperties>
</file>